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B47B-12B7-664E-8F3B-E4E5ABC3F7D7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33E0-9346-D648-AC29-5FA1542D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483"/>
            <a:ext cx="12287892" cy="70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0966"/>
            <a:ext cx="12192000" cy="7407175"/>
          </a:xfrm>
        </p:spPr>
      </p:pic>
    </p:spTree>
    <p:extLst>
      <p:ext uri="{BB962C8B-B14F-4D97-AF65-F5344CB8AC3E}">
        <p14:creationId xmlns:p14="http://schemas.microsoft.com/office/powerpoint/2010/main" val="18416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7" y="0"/>
            <a:ext cx="5111267" cy="6858000"/>
          </a:xfrm>
        </p:spPr>
      </p:pic>
    </p:spTree>
    <p:extLst>
      <p:ext uri="{BB962C8B-B14F-4D97-AF65-F5344CB8AC3E}">
        <p14:creationId xmlns:p14="http://schemas.microsoft.com/office/powerpoint/2010/main" val="6005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8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58000"/>
          </a:xfrm>
        </p:spPr>
      </p:pic>
    </p:spTree>
    <p:extLst>
      <p:ext uri="{BB962C8B-B14F-4D97-AF65-F5344CB8AC3E}">
        <p14:creationId xmlns:p14="http://schemas.microsoft.com/office/powerpoint/2010/main" val="2045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91" y="0"/>
            <a:ext cx="12411182" cy="7166224"/>
          </a:xfrm>
        </p:spPr>
      </p:pic>
      <p:sp>
        <p:nvSpPr>
          <p:cNvPr id="5" name="Rectangle 4"/>
          <p:cNvSpPr/>
          <p:nvPr/>
        </p:nvSpPr>
        <p:spPr>
          <a:xfrm>
            <a:off x="838200" y="678879"/>
            <a:ext cx="10915436" cy="52322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When the mountains have all been taken will we still gaze upward?</a:t>
            </a:r>
            <a:endPara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Bleak</dc:creator>
  <cp:lastModifiedBy>Rick Bleak</cp:lastModifiedBy>
  <cp:revision>4</cp:revision>
  <dcterms:created xsi:type="dcterms:W3CDTF">2017-05-01T13:21:08Z</dcterms:created>
  <dcterms:modified xsi:type="dcterms:W3CDTF">2017-05-01T13:55:06Z</dcterms:modified>
</cp:coreProperties>
</file>